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12BA23B-27E0-4320-8135-C8BA21D8A30E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120" cy="371808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560" cy="44636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41560" cy="4917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6F7D0B-EDF2-4ACC-B411-FBF165B8CEA1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6120" cy="371808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4560" cy="44636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41560" cy="4917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5E7471-9A14-4223-9B60-3615235B4611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81AAC3-6D63-4E85-BDF6-CCF95CF003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617713-8AF5-4F5C-B48F-927D650D95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E9E6F3-4C97-41D5-A21D-79FCABCBBD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5E8136-FAFD-423B-B782-A5300D5962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0FF6B5-FED1-4B05-9792-385C304CAE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D2FB16-C61F-443D-818A-1011E88C77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629299-ECFD-4C1E-B45A-0C80465DC5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725095-BC4B-4C3E-AA74-1F82908192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8AE763-88CF-4274-AFF2-30F55EE180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D6A0B6-75A4-4997-A887-425B1FDA78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A5A5B7-8617-4F93-8E65-BE62C17F60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72166C-9816-432C-904B-F907B3A8BA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F3F6B0-4E9C-4B10-8434-A25870FF7E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7A3BC6-B2A2-4308-B889-CF0B16C4FA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C42346-9DF4-4DE0-A256-D69F274E19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AAB92C-43A7-481D-955F-ACDDACCA2C6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0FA80D-5C39-4B48-BA8D-6E66DC3FAA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8C4DC6-D2D6-4ECB-926D-A91F7ACC25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0A9F20-E9B5-4DEC-AC0C-F044C94A8D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A8D758-A747-4D3F-9816-EE658458AB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8ACE70-1AF0-4153-AC9C-CDEF344B22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00B88D-0BCB-4515-AF46-9AE40D9F3B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42027B-3791-4422-A560-483FBB8E28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82F634-B12A-47C2-8CD1-F91FCCE28B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30240" cy="3556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2240" cy="3556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960" cy="57348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180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7160" cy="55040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7160" cy="6159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372F33-C040-4C75-9D02-0D74C67062BB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624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30240" cy="3556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202240" cy="3556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960" cy="57348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3180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7160" cy="55040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7160" cy="6159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4408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BC47AF-AC69-423D-B1A7-901D061AEAD1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6240" cy="25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9BA99CE-5D51-4646-B37C-AC86BA850B8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425E16-5080-45CE-859E-FEA662AF0315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040" cy="110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2480" cy="518544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C4BA0C2-1E37-46C5-B0A1-9A150AAB488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08C87A-1D68-41A7-B117-9FEF05754987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8520" cy="289980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501040" cy="239688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2036EC-803D-4F44-A301-0160AA8F0ED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9D761D-0B24-4611-A8DF-83BA10D0134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20760" cy="178704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676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7160" cy="35676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5E8D698-BC03-4C3B-ADE5-C7F02BF380B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C447BB-5F95-4DFF-9741-0852B6F2D3E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40400" cy="258588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7000" cy="71676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EBA369C-7AE1-4CCF-8794-8140DA920D4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8CE59F-2EAD-4EB6-852B-6E320A80C637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40400" cy="128052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523BEF9-18AF-4E5F-9DA1-7ED820704C3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5D4A58-D4CF-4C58-A304-A4AFF901F381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4680" cy="197676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6760" cy="197928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9A124B-29E4-4940-806F-D35DDA3D059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3BB64F-388B-4179-805A-033398244A22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500000" cy="157356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2040" cy="215676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C5D7B1-B37F-43AF-AD7A-5194325AFF2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2090B6-776D-4D01-AFBF-99BD7CA774F8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6760" cy="469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0459BDA-351A-4EC8-AD0F-EBE752FAC55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333EAF-1C33-4017-BB84-4F1DBF0FE8CA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3800" cy="197676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6760" cy="71676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5840" cy="196632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6760" cy="194256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6760" cy="71676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7240" cy="197676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71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D4D0C76-29D4-46E2-980E-515BCD4D72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46087A-43B0-421E-8F6C-E755BC2065CA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5000760" cy="295704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6760" cy="304056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F785C75-0D14-41C6-8B8C-7E2D75E1554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05BE07-424B-42C2-8B02-E02FA2F663A0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67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8040" cy="75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8040" cy="528804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4400" cy="294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8440" cy="76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AA555EB-14C8-4DCB-841A-0868443DC0A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041C77-6DDF-458A-86C0-E0118C8F18E8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6760" cy="14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4480" cy="332496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7960" cy="335016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08A3BB8-B29A-4B05-A846-7747DC1BA97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A6A1B1-15B2-4087-9C26-DB254AE7D898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712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4960" cy="442368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940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9AC7B55-41B9-4AB3-8E5D-2DFE627AC7D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AD6D61-4144-419B-9881-06EAEF1E97E5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11EE738-367C-4FF3-AA9D-3D76E30A249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7FC545-CAD2-4D3E-841B-915C33C6EBD8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8320" cy="466992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748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C9E2B61-3BC8-42F6-BA58-F158E8B1B04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51EDB3-ADAE-4096-B09F-7065C0E58F73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20160" cy="467748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597460-FFA4-4E72-BE05-7C637C8523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0119CA-970D-49DC-8297-37205FB8890E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4600" cy="500148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0541AF9-16CD-4537-A98E-6E1D1521F9C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3D24A2-AB6B-4649-A8DE-9C8532DC4BBA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70080" cy="506376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038B6D7-7E23-4E32-A9B5-FD7336A3680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ABE28F-4CFF-4160-8C23-87F762387972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7160" cy="206964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81920" cy="16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868337-ABED-4596-8A69-E675FE9F798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4E0468-D89F-40CF-A88E-9A74334815C6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748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06F4B61-FA00-4B2F-B378-B663CC0F002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7840" cy="4385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71DD60-EDF5-46C8-AD4E-235174D155D8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24D7AB8-6AAC-4BA9-87EC-BCEC0C49F2D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6320" cy="5389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10012F-D723-46A5-927E-7CB137DDA026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8040" cy="110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5680" cy="8956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5680" cy="8956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5680" cy="8956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5680" cy="12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6120" cy="117648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4EEB09-1241-41BE-8AA3-371822AC20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DCF57D-8643-4E4B-AF90-C93E3ED909C0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7480" cy="179748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7480" cy="179748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7480" cy="179748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DF4A87F-B03B-447E-92FF-EBCB1C31359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E3D6B9-C412-4483-B11B-4A0024CF4319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6160" cy="130752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9040" cy="135324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41120" cy="115452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1B8683F-518D-47FC-9596-184D7A7C941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A01FB0-1166-4DF8-97D9-7C1F9FE7E07B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71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6520" cy="10411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4680" cy="10411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41120" cy="99756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5348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97F9DD7-F3D0-44A4-A413-48FF011414D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64C7F7-0ACA-420D-A7A8-54342EF643E6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41120" cy="441756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7D71AC-F21B-426E-A424-68937C6C558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0D4894-C2FA-4FDA-AA5A-5424CAA201CF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5BFAA4-BD3E-47BA-A83B-0ECCD9CC440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4F8C7C-9D20-4505-B130-E6FD49F1982F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3000" cy="482544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9D8649B-C1E0-4034-85EF-674A7D7D81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67E5D8-7BDC-44A8-83BA-61CFB1A66089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3000" cy="339984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CE4F370-BC33-4A21-B76B-CD9CBCA7D5A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70F5F5-C718-41BC-8E1A-A6354D5A618D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9280" cy="443304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EE212D7-CAEA-473C-87C5-F13F32C3041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16140B-560F-4F56-BC4D-1D8660B3C4CC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1880" cy="396792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DC65DA6-3169-4C27-BE3D-4D2A096ABC8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1FDFF4-2E5A-4A5F-BD0D-4C820EB11C99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6080" cy="232416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8520" cy="215820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FD3A2BC-C725-4A9C-AF1C-766F15FE362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25DB6D-6510-41F9-BA05-AD91628BFD9C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5680" cy="50356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FC4C127-532D-4DC3-BC81-82028F30C3F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2DAB02-E203-4729-BECE-93E8819FBB2A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4600" cy="502740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E34C724-ADBB-4C8F-993C-39FBFD13889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1A0A26-864B-4F7A-B23D-B6888FB8EDF3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7320" cy="183420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000" y="2160360"/>
            <a:ext cx="916920" cy="555840"/>
          </a:xfrm>
          <a:custGeom>
            <a:avLst/>
            <a:gdLst>
              <a:gd name="textAreaLeft" fmla="*/ -1080 w 916920"/>
              <a:gd name="textAreaRight" fmla="*/ 917640 w 916920"/>
              <a:gd name="textAreaTop" fmla="*/ 0 h 555840"/>
              <a:gd name="textAreaBottom" fmla="*/ 557640 h 5558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56800" y="3960360"/>
            <a:ext cx="740520" cy="742680"/>
          </a:xfrm>
          <a:custGeom>
            <a:avLst/>
            <a:gdLst>
              <a:gd name="textAreaLeft" fmla="*/ -1080 w 740520"/>
              <a:gd name="textAreaRight" fmla="*/ 741240 w 740520"/>
              <a:gd name="textAreaTop" fmla="*/ 0 h 742680"/>
              <a:gd name="textAreaBottom" fmla="*/ 744480 h 7426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7840" cy="78084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820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077ADC1-C7CA-46BD-B0FA-C0BC3AD25D1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161CD0-517D-4FE9-9EE2-8A9BBF6402C1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8280" cy="87876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6200" cy="69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7760" cy="2505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5760" cy="35856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1F0CCB7-84A3-4F26-96AD-2B30A5646C7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782B8C-4D42-43A5-A2C3-FC6910BE2270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30000" cy="13687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8200" cy="333432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2080" cy="236016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ECB659-135F-4A8A-BF7E-20CFCB5EAE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4E9EF3-C31C-43BE-9354-9C00AFE3ECB1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6200" cy="127872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9160" cy="323820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7C8ED68-2E4A-4BF9-833E-5A55839EBEE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6C7E74-E403-406E-8DF9-7711A9C59233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82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82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856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2588C23-DB35-4639-9D36-BE20D77772B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22600" y="146772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3640" y="3850920"/>
            <a:ext cx="538200" cy="8982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B97DB3-9DD6-4FAB-8C27-89C718150F62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5080" cy="413856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83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EFB73F-58FA-4AA0-BDEF-5AA9B4496E7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CFFC21-9EE1-4294-B133-B1D4D13C2D73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F13056-501F-46B6-8900-C9202553E9F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40C5E2-9233-429A-BFD0-A588F485E966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3160" cy="431964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1B03F1A-B12C-4128-AE7F-070AAE51EBB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8BF9FA-21DE-4C81-A11B-5404C77721B6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5640" cy="6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918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324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804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49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200BAD8-DFC9-4A3E-BD93-F477E78B825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DBCD9D-1E61-48BE-BC21-CC7AA061D87F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8040" cy="95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568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5680" cy="21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56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1BF8B5B-C357-4D40-A9AD-E59A8C252D0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3E75C6-80F6-4D72-BCE7-906F8162896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5840" cy="417492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7A74AD-F924-4850-9BC7-CDE734F1E0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234348-FBE8-4E40-90CC-561B62F9DA99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5360" cy="386784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7240" cy="210960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6A8D4F7-32F1-4EEA-A6BA-7F02C63E8E7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DB7A39-6B1E-445B-AD3B-85E1A7A1B45A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1760" cy="438840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D4B6E0C-8F77-4D68-8452-A02112CE2E2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6037D0-E4C2-4BA1-AE26-185F0CAF2F39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4120" cy="365616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3240" cy="107928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A1DD117-319D-4617-8DEA-167884B1FAF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D1718A-1072-4E1F-A2F0-94519F96511B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8720" cy="491400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75F27B-07C4-46B7-8D80-639C0EEBE96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3BA543-7D0C-47D8-97F2-E2D43FC29694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71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92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204CC0F-BBB7-4A14-A11E-7B5F39F0DAB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D07C05-C9E3-4030-8390-BB67997A35D2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6880" cy="352728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92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BA53873-A6B9-4B95-B6A8-50A371FD20B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015F58-E557-4EFC-ADA3-C07C72A676B6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4360" cy="114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9280" cy="8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9280" cy="224208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E511A42-5A2F-4335-BE9F-2DF80F04DC4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CD9A9C-45DF-46B8-A811-CCDAE4DDEAC2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701160" cy="277416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6120" cy="233928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722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15EDB15-36DB-42A5-9257-603C841DD5F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5D52D9-64C0-49D5-A91A-7BB41A5F6BFF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7E49A9C-598F-4B34-9514-716D115CBD7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C06F23-A0B8-443D-B5FF-3378C201C654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4800" cy="18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568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1B0881D-CFA5-4C60-92B3-E665C5C1472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66E2B0-9147-40E3-BDFF-8A801368F6E7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C926F9-A188-4B1C-8BC0-1F3B6082CA0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EC046C-5245-499E-8719-371318579FB5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6A37F8-0D32-42BF-96D0-EECDF60EB6B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 txBox="1"/>
          <p:nvPr/>
        </p:nvSpPr>
        <p:spPr>
          <a:xfrm>
            <a:off x="180000" y="720000"/>
            <a:ext cx="1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964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700000" cy="5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6000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13240" cy="12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57E6EE0-53E6-4AC1-BC44-EBC9EB90DD9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8520" cy="296100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4800" cy="135900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964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06FEF9-BB3D-4F68-8296-C37F25B9F8DD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6F49969-2597-48A3-B253-A77A9E8ECFC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 txBox="1"/>
          <p:nvPr/>
        </p:nvSpPr>
        <p:spPr>
          <a:xfrm>
            <a:off x="180000" y="720000"/>
            <a:ext cx="34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7560" cy="474696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 txBox="1"/>
          <p:nvPr/>
        </p:nvSpPr>
        <p:spPr>
          <a:xfrm>
            <a:off x="5544000" y="729720"/>
            <a:ext cx="36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EBB88F-7F66-4F60-BC1F-5DF9694BA264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04A8F46-67CE-4544-BBEA-BEC1875EFF3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180000" y="720000"/>
            <a:ext cx="324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180000" y="1368000"/>
            <a:ext cx="864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161280" y="1899360"/>
            <a:ext cx="3078720" cy="44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8280" cy="47196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 txBox="1"/>
          <p:nvPr/>
        </p:nvSpPr>
        <p:spPr>
          <a:xfrm>
            <a:off x="360000" y="3060000"/>
            <a:ext cx="84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 txBox="1"/>
          <p:nvPr/>
        </p:nvSpPr>
        <p:spPr>
          <a:xfrm>
            <a:off x="360000" y="3780000"/>
            <a:ext cx="612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360000" y="4356000"/>
            <a:ext cx="8460000" cy="68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325FFE-529B-450A-98F8-47A017DB00B5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88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6FFC211-B22A-4623-AEBF-9E05A963B40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 txBox="1"/>
          <p:nvPr/>
        </p:nvSpPr>
        <p:spPr>
          <a:xfrm>
            <a:off x="180000" y="720000"/>
            <a:ext cx="10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 txBox="1"/>
          <p:nvPr/>
        </p:nvSpPr>
        <p:spPr>
          <a:xfrm>
            <a:off x="360000" y="1260000"/>
            <a:ext cx="23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 txBox="1"/>
          <p:nvPr/>
        </p:nvSpPr>
        <p:spPr>
          <a:xfrm>
            <a:off x="360000" y="2165760"/>
            <a:ext cx="288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 txBox="1"/>
          <p:nvPr/>
        </p:nvSpPr>
        <p:spPr>
          <a:xfrm>
            <a:off x="324000" y="3669840"/>
            <a:ext cx="288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 txBox="1"/>
          <p:nvPr/>
        </p:nvSpPr>
        <p:spPr>
          <a:xfrm>
            <a:off x="324000" y="4998600"/>
            <a:ext cx="3492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4860000" y="1022760"/>
            <a:ext cx="34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"/>
          <p:cNvSpPr txBox="1"/>
          <p:nvPr/>
        </p:nvSpPr>
        <p:spPr>
          <a:xfrm>
            <a:off x="5220000" y="2160000"/>
            <a:ext cx="306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5220000" y="3565800"/>
            <a:ext cx="306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5220000" y="5040000"/>
            <a:ext cx="34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925A2D-1F1C-4AC7-A51B-5E73B3A6A989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44040" cy="43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8080" cy="380304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6200" cy="410832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D8C6D4-579F-40AC-B858-197A78940F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4040" cy="35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7680" cy="52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4480" cy="304776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0DBA13C-841E-4890-A135-5DF30427A2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209928-19B4-41EC-A56D-075FF60FA60F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6040" cy="34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692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4A2211-E7F8-4E79-8CA8-4CA9A79DD14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42026F-891F-463A-B8DC-6D797A2C9DAA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20449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2025-05-16T13:51:59Z</dcterms:modified>
  <cp:revision>1133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